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D556D-7169-944C-B1EB-E18B5032B0AD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14D12-43F4-F645-BE09-3BB4B089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193. </a:t>
            </a:r>
            <a:r>
              <a:rPr lang="en-US" sz="1200" b="1" i="1" dirty="0" err="1" smtClean="0">
                <a:solidFill>
                  <a:srgbClr val="FFFFFF"/>
                </a:solidFill>
              </a:rPr>
              <a:t>Ficus</a:t>
            </a:r>
            <a:r>
              <a:rPr lang="en-US" sz="1200" b="1" i="1" dirty="0" smtClean="0">
                <a:solidFill>
                  <a:srgbClr val="FFFFFF"/>
                </a:solidFill>
              </a:rPr>
              <a:t> </a:t>
            </a:r>
            <a:r>
              <a:rPr lang="en-US" sz="1200" b="1" i="1" dirty="0" err="1" smtClean="0">
                <a:solidFill>
                  <a:srgbClr val="FFFFFF"/>
                </a:solidFill>
              </a:rPr>
              <a:t>carica</a:t>
            </a:r>
            <a:r>
              <a:rPr lang="en-US" sz="1200" b="1" dirty="0" smtClean="0">
                <a:solidFill>
                  <a:srgbClr val="FFFFFF"/>
                </a:solidFill>
              </a:rPr>
              <a:t> L.  </a:t>
            </a:r>
            <a:r>
              <a:rPr lang="en-US" dirty="0" smtClean="0"/>
              <a:t>Fig.</a:t>
            </a:r>
            <a:r>
              <a:rPr lang="en-US" baseline="0" dirty="0" smtClean="0"/>
              <a:t>  S</a:t>
            </a:r>
            <a:r>
              <a:rPr lang="en-US" dirty="0" smtClean="0"/>
              <a:t>kin epidermal fragment,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194. Fig.</a:t>
            </a:r>
            <a:r>
              <a:rPr lang="en-US" baseline="0" dirty="0" smtClean="0"/>
              <a:t>  Skin epidermal surface with small, simple </a:t>
            </a:r>
            <a:r>
              <a:rPr lang="en-US" baseline="0" dirty="0" err="1" smtClean="0"/>
              <a:t>trichomes</a:t>
            </a:r>
            <a:r>
              <a:rPr lang="en-US" baseline="0" dirty="0" smtClean="0"/>
              <a:t> (arrows),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195. Fig.</a:t>
            </a:r>
            <a:r>
              <a:rPr lang="en-US" baseline="0" dirty="0" smtClean="0"/>
              <a:t> P</a:t>
            </a:r>
            <a:r>
              <a:rPr lang="en-US" dirty="0" smtClean="0"/>
              <a:t>ulp with vascular tissue (white arrows) and abundant small druse crystals (black arrows), 4X.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0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196. Fig.</a:t>
            </a:r>
            <a:r>
              <a:rPr lang="en-US" baseline="0" dirty="0" smtClean="0"/>
              <a:t>  P</a:t>
            </a:r>
            <a:r>
              <a:rPr lang="en-US" dirty="0" smtClean="0"/>
              <a:t>ulp with many druse crystals (arrows),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4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9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9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5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8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3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C31B-AC78-F149-9718-5994FF14761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BA63D-05E9-FF47-A275-CF8F9F7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2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Fig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48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25X-b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Tri 25X-b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6276"/>
            <a:ext cx="9144000" cy="683172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1787277" y="1949198"/>
            <a:ext cx="710799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4625109" y="2663772"/>
            <a:ext cx="710799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1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4-x-dr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06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235822" y="5214278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17530" y="2982742"/>
            <a:ext cx="268940" cy="209175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33283" y="4083135"/>
            <a:ext cx="653187" cy="589261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530365" y="2070269"/>
            <a:ext cx="710799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1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10x-dr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06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6379882" y="3660589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995459" y="2602753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Macintosh PowerPoint</Application>
  <PresentationFormat>On-screen Show (4:3)</PresentationFormat>
  <Paragraphs>16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2016-02-05T19:29:01Z</dcterms:created>
  <dcterms:modified xsi:type="dcterms:W3CDTF">2016-02-05T19:29:37Z</dcterms:modified>
</cp:coreProperties>
</file>